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49" r:id="rId1"/>
  </p:sldMasterIdLst>
  <p:sldIdLst>
    <p:sldId id="256" r:id="rId2"/>
    <p:sldId id="259" r:id="rId3"/>
    <p:sldId id="263" r:id="rId4"/>
    <p:sldId id="264" r:id="rId5"/>
    <p:sldId id="265" r:id="rId6"/>
    <p:sldId id="267" r:id="rId7"/>
    <p:sldId id="266" r:id="rId8"/>
    <p:sldId id="269" r:id="rId9"/>
    <p:sldId id="270" r:id="rId10"/>
    <p:sldId id="268" r:id="rId11"/>
    <p:sldId id="271" r:id="rId12"/>
    <p:sldId id="262" r:id="rId13"/>
  </p:sldIdLst>
  <p:sldSz cx="9144000" cy="6858000" type="screen4x3"/>
  <p:notesSz cx="6858000" cy="9144000"/>
  <p:embeddedFontLst>
    <p:embeddedFont>
      <p:font typeface="맑은 고딕" pitchFamily="50" charset="-127"/>
      <p:regular r:id="rId14"/>
      <p:bold r:id="rId15"/>
    </p:embeddedFont>
    <p:embeddedFont>
      <p:font typeface="배달의민족 도현" pitchFamily="50" charset="-127"/>
      <p:regular r:id="rId16"/>
    </p:embeddedFont>
  </p:embeddedFontLst>
  <p:defaultTextStyle>
    <a:defPPr>
      <a:defRPr lang="ko-KR"/>
    </a:defPPr>
    <a:lvl1pPr marL="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08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_shape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1_shape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부제목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5" name="layout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4/7/2017</a:t>
            </a:fld>
            <a:endParaRPr/>
          </a:p>
        </p:txBody>
      </p:sp>
      <p:sp>
        <p:nvSpPr>
          <p:cNvPr id="6" name="layout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_shape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0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10_shape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5" name="layout10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4/7/2017</a:t>
            </a:fld>
            <a:endParaRPr/>
          </a:p>
        </p:txBody>
      </p:sp>
      <p:sp>
        <p:nvSpPr>
          <p:cNvPr id="6" name="layout10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0_shape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1_shape1"/>
          <p:cNvSpPr>
            <a:spLocks noGrp="1"/>
          </p:cNvSpPr>
          <p:nvPr>
            <p:ph type="title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11_shape2"/>
          <p:cNvSpPr>
            <a:spLocks noGrp="1"/>
          </p:cNvSpPr>
          <p:nvPr>
            <p:ph type="body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5" name="layout11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4/7/2017</a:t>
            </a:fld>
            <a:endParaRPr/>
          </a:p>
        </p:txBody>
      </p:sp>
      <p:sp>
        <p:nvSpPr>
          <p:cNvPr id="6" name="layout11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11_shape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2_shape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2_shape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5" name="layout2_shape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4/7/2017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layout2_shape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layout2_shape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3_shape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3_shape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</p:txBody>
      </p:sp>
      <p:sp>
        <p:nvSpPr>
          <p:cNvPr id="5" name="layout3_shape3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4/7/2017</a:t>
            </a:fld>
            <a:endParaRPr/>
          </a:p>
        </p:txBody>
      </p:sp>
      <p:sp>
        <p:nvSpPr>
          <p:cNvPr id="6" name="layout3_shape4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" name="layout3_shape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4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4_shape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5" name="layout4_shape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6" name="layout4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4/7/2017</a:t>
            </a:fld>
            <a:endParaRPr/>
          </a:p>
        </p:txBody>
      </p:sp>
      <p:sp>
        <p:nvSpPr>
          <p:cNvPr id="7" name="layout4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4_shape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5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5_shape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</p:txBody>
      </p:sp>
      <p:sp>
        <p:nvSpPr>
          <p:cNvPr id="5" name="layout5_shape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6" name="layout5_shape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</p:txBody>
      </p:sp>
      <p:sp>
        <p:nvSpPr>
          <p:cNvPr id="7" name="layout5_shape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8" name="layout5_shape6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4/7/2017</a:t>
            </a:fld>
            <a:endParaRPr/>
          </a:p>
        </p:txBody>
      </p:sp>
      <p:sp>
        <p:nvSpPr>
          <p:cNvPr id="9" name="layout5_shape7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" name="layout5_shape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6_shape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6_shape2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4/7/2017</a:t>
            </a:fld>
            <a:endParaRPr/>
          </a:p>
        </p:txBody>
      </p:sp>
      <p:sp>
        <p:nvSpPr>
          <p:cNvPr id="5" name="layout6_shape3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" name="layout6_shape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7_shape1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4/7/2017</a:t>
            </a:fld>
            <a:endParaRPr/>
          </a:p>
        </p:txBody>
      </p:sp>
      <p:sp>
        <p:nvSpPr>
          <p:cNvPr id="4" name="layout7_shape2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" name="layout7_shape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8_shape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8_shape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5" name="layout8_shape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</p:txBody>
      </p:sp>
      <p:sp>
        <p:nvSpPr>
          <p:cNvPr id="6" name="layout8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4/7/2017</a:t>
            </a:fld>
            <a:endParaRPr/>
          </a:p>
        </p:txBody>
      </p:sp>
      <p:sp>
        <p:nvSpPr>
          <p:cNvPr id="7" name="layout8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8_shape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9_shape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layout9_shape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5" name="layout9_shape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</p:txBody>
      </p:sp>
      <p:sp>
        <p:nvSpPr>
          <p:cNvPr id="6" name="layout9_shape4"/>
          <p:cNvSpPr>
            <a:spLocks noGrp="1"/>
          </p:cNvSpPr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fld id="{FB30EDBD-1C2D-4C1E-B459-B60219FAB484}" type="datetimeFigureOut">
              <a:rPr lang="en-US" altLang="ko-KR"/>
              <a:t>4/7/2017</a:t>
            </a:fld>
            <a:endParaRPr/>
          </a:p>
        </p:txBody>
      </p:sp>
      <p:sp>
        <p:nvSpPr>
          <p:cNvPr id="7" name="layout9_shape5"/>
          <p:cNvSpPr>
            <a:spLocks noGrp="1"/>
          </p:cNvSpPr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" name="layout9_shape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BEDD84E-25D4-4983-8AA1-2863C96F08D9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  <a:endParaRPr/>
          </a:p>
        </p:txBody>
      </p:sp>
      <p:sp>
        <p:nvSpPr>
          <p:cNvPr id="4" name="master1_shape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편집합니다</a:t>
            </a:r>
          </a:p>
          <a:p>
            <a:pPr lvl="1"/>
            <a:r>
              <a:rPr lang="ko-KR" altLang="en-US"/>
              <a:t>둘째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셋째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넷째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다섯째</a:t>
            </a:r>
            <a:r>
              <a:rPr lang="en-US" altLang="en-US"/>
              <a:t> </a:t>
            </a:r>
            <a:r>
              <a:rPr lang="ko-KR" altLang="en-US"/>
              <a:t>수준</a:t>
            </a:r>
            <a:endParaRPr/>
          </a:p>
        </p:txBody>
      </p:sp>
      <p:sp>
        <p:nvSpPr>
          <p:cNvPr id="5" name="master1_shape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id="{FB30EDBD-1C2D-4C1E-B459-B60219FAB484}" type="datetimeFigureOut">
              <a:rPr lang="en-US" altLang="ko-KR" sz="1200">
                <a:solidFill>
                  <a:schemeClr val="tx1">
                    <a:tint val="75000"/>
                  </a:schemeClr>
                </a:solidFill>
              </a:rPr>
              <a:t>4/7/2017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master1_shape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master1_shape5"/>
          <p:cNvSpPr/>
          <p:nvPr/>
        </p:nvSpPr>
        <p:spPr>
          <a:xfrm>
            <a:off x="7092280" y="6490544"/>
            <a:ext cx="1928826" cy="250824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800">
                <a:solidFill>
                  <a:schemeClr val="bg1"/>
                </a:solidFill>
                <a:latin typeface="PF Din Text Cond Pro Medium"/>
                <a:ea typeface="Rix고딕 M"/>
              </a:defRPr>
            </a:lvl1pPr>
          </a:lstStyle>
          <a:p>
            <a:pPr marL="0" algn="r" defTabSz="914400" latinLnBrk="1"/>
            <a:fld id="{4BEDD84E-25D4-4983-8AA1-2863C96F08D9}" type="slidenum">
              <a:rPr lang="ko-KR" sz="850" kern="1200">
                <a:solidFill>
                  <a:schemeClr val="tx1">
                    <a:lumMod val="50000"/>
                    <a:lumOff val="50000"/>
                  </a:schemeClr>
                </a:solidFill>
                <a:latin typeface="나눔고딕"/>
                <a:ea typeface="나눔고딕"/>
                <a:cs typeface="+mn-cs"/>
              </a:rPr>
              <a:t>‹#›</a:t>
            </a:fld>
            <a:endParaRPr sz="800" kern="1200">
              <a:solidFill>
                <a:schemeClr val="tx1">
                  <a:lumMod val="50000"/>
                  <a:lumOff val="50000"/>
                </a:schemeClr>
              </a:solidFill>
              <a:latin typeface="나눔고딕"/>
              <a:ea typeface="나눔고딕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defTabSz="914400" latinLnBrk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latinLnBrk="1">
        <a:spcBef>
          <a:spcPct val="20000"/>
        </a:spcBef>
        <a:buFont typeface="Arial" pitchFamily="2" charset="2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latinLnBrk="1">
        <a:spcBef>
          <a:spcPct val="20000"/>
        </a:spcBef>
        <a:buFont typeface="Arial" pitchFamily="2" charset="2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latinLnBrk="1">
        <a:spcBef>
          <a:spcPct val="20000"/>
        </a:spcBef>
        <a:buFont typeface="Arial" pitchFamily="2" charset="2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latinLnBrk="1">
        <a:spcBef>
          <a:spcPct val="20000"/>
        </a:spcBef>
        <a:buFont typeface="Arial" pitchFamily="2" charset="2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latinLnBrk="1">
        <a:spcBef>
          <a:spcPct val="20000"/>
        </a:spcBef>
        <a:buFont typeface="Arial" pitchFamily="2" charset="2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latinLnBrk="1">
        <a:spcBef>
          <a:spcPct val="200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_shape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6E57"/>
          </a:solidFill>
          <a:ln w="25400" cap="flat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endParaRPr sz="1800" kern="1200">
              <a:solidFill>
                <a:schemeClr val="tx1"/>
              </a:solidFill>
              <a:latin typeface="배달의민족 한나"/>
              <a:ea typeface="배달의민족 한나"/>
              <a:cs typeface="+mn-cs"/>
            </a:endParaRPr>
          </a:p>
        </p:txBody>
      </p:sp>
      <p:sp>
        <p:nvSpPr>
          <p:cNvPr id="4" name="slide1_shape2"/>
          <p:cNvSpPr/>
          <p:nvPr/>
        </p:nvSpPr>
        <p:spPr>
          <a:xfrm>
            <a:off x="2987824" y="2558514"/>
            <a:ext cx="3384376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4400" kern="1200" dirty="0" smtClean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4</a:t>
            </a:r>
            <a:r>
              <a:rPr lang="ko-KR" altLang="en-US" sz="4400" kern="1200" dirty="0" smtClean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월 </a:t>
            </a:r>
            <a:r>
              <a:rPr lang="en-US" altLang="ko-KR" sz="4400" kern="1200" dirty="0" smtClean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6</a:t>
            </a:r>
            <a:r>
              <a:rPr lang="ko-KR" altLang="en-US" sz="4400" kern="1200" dirty="0" smtClean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일</a:t>
            </a:r>
            <a:endParaRPr lang="en-US" altLang="ko-KR" sz="4400" kern="1200" dirty="0" smtClean="0">
              <a:solidFill>
                <a:schemeClr val="bg1"/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0" algn="ctr" defTabSz="914400" latinLnBrk="1"/>
            <a:endParaRPr lang="en-US" altLang="ko-KR" sz="4400" dirty="0">
              <a:solidFill>
                <a:schemeClr val="bg1"/>
              </a:solidFill>
              <a:latin typeface="배달의민족 한나"/>
              <a:ea typeface="배달의민족 도현" pitchFamily="50" charset="-127"/>
            </a:endParaRPr>
          </a:p>
          <a:p>
            <a:pPr marL="0" algn="ctr" defTabSz="914400" latinLnBrk="1"/>
            <a:r>
              <a:rPr lang="en-US" altLang="ko-KR" sz="4400" dirty="0" smtClean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1</a:t>
            </a:r>
            <a:r>
              <a:rPr lang="ko-KR" altLang="en-US" sz="4400" dirty="0" smtClean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조 </a:t>
            </a:r>
            <a:r>
              <a:rPr lang="en-US" altLang="ko-KR" sz="4400" dirty="0" err="1" smtClean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Uni</a:t>
            </a:r>
            <a:r>
              <a:rPr lang="en-US" altLang="ko-KR" sz="4400" dirty="0" smtClean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 T.T </a:t>
            </a:r>
          </a:p>
          <a:p>
            <a:pPr marL="0" algn="ctr" defTabSz="914400" latinLnBrk="1"/>
            <a:r>
              <a:rPr lang="ko-KR" altLang="en-US" sz="4400" kern="1200" dirty="0" smtClean="0">
                <a:solidFill>
                  <a:schemeClr val="bg1"/>
                </a:solidFill>
                <a:latin typeface="배달의민족 도현" pitchFamily="50" charset="-127"/>
                <a:ea typeface="배달의민족 도현" pitchFamily="50" charset="-127"/>
              </a:rPr>
              <a:t>회의록</a:t>
            </a:r>
            <a:endParaRPr lang="en-US" altLang="ko-KR" sz="4400" kern="1200" dirty="0" smtClean="0">
              <a:solidFill>
                <a:schemeClr val="bg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grpSp>
        <p:nvGrpSpPr>
          <p:cNvPr id="6" name="slide1_group3"/>
          <p:cNvGrpSpPr>
            <a:grpSpLocks/>
          </p:cNvGrpSpPr>
          <p:nvPr/>
        </p:nvGrpSpPr>
        <p:grpSpPr>
          <a:xfrm>
            <a:off x="4283968" y="1916832"/>
            <a:ext cx="576064" cy="576064"/>
            <a:chOff x="4283968" y="1916832"/>
            <a:chExt cx="576064" cy="576064"/>
          </a:xfrm>
        </p:grpSpPr>
        <p:sp>
          <p:nvSpPr>
            <p:cNvPr id="7" name="slide1_shape4"/>
            <p:cNvSpPr/>
            <p:nvPr/>
          </p:nvSpPr>
          <p:spPr>
            <a:xfrm>
              <a:off x="4283968" y="1916832"/>
              <a:ext cx="576064" cy="576064"/>
            </a:xfrm>
            <a:prstGeom prst="ellipse">
              <a:avLst/>
            </a:prstGeom>
            <a:noFill/>
            <a:ln w="3175" cap="flat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algn="ctr" defTabSz="914400" latinLnBrk="1"/>
              <a:endParaRPr sz="1800" kern="1200">
                <a:solidFill>
                  <a:schemeClr val="tx1"/>
                </a:solidFill>
                <a:latin typeface="배달의민족 한나"/>
                <a:ea typeface="배달의민족 한나"/>
                <a:cs typeface="+mn-cs"/>
              </a:endParaRPr>
            </a:p>
          </p:txBody>
        </p:sp>
        <p:sp>
          <p:nvSpPr>
            <p:cNvPr id="8" name="slide1_shape5"/>
            <p:cNvSpPr/>
            <p:nvPr/>
          </p:nvSpPr>
          <p:spPr>
            <a:xfrm>
              <a:off x="4336337" y="1978726"/>
              <a:ext cx="471325" cy="471325"/>
            </a:xfrm>
            <a:prstGeom prst="ellipse">
              <a:avLst/>
            </a:prstGeom>
            <a:solidFill>
              <a:schemeClr val="bg1"/>
            </a:solidFill>
            <a:ln w="3175" cap="flat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algn="ctr" defTabSz="914400" latinLnBrk="1"/>
              <a:endParaRPr sz="1800" kern="1200">
                <a:solidFill>
                  <a:schemeClr val="tx1"/>
                </a:solidFill>
                <a:latin typeface="배달의민족 한나"/>
                <a:ea typeface="배달의민족 한나"/>
                <a:cs typeface="+mn-cs"/>
              </a:endParaRPr>
            </a:p>
          </p:txBody>
        </p:sp>
        <p:cxnSp>
          <p:nvCxnSpPr>
            <p:cNvPr id="9" name="slide1_shape6"/>
            <p:cNvCxnSpPr/>
            <p:nvPr/>
          </p:nvCxnSpPr>
          <p:spPr>
            <a:xfrm>
              <a:off x="4571999" y="1978726"/>
              <a:ext cx="0" cy="471325"/>
            </a:xfrm>
            <a:prstGeom prst="straightConnector1">
              <a:avLst/>
            </a:prstGeom>
            <a:ln w="9525" cap="flat">
              <a:solidFill>
                <a:srgbClr val="FF6E57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lide1_shape7"/>
            <p:cNvCxnSpPr/>
            <p:nvPr/>
          </p:nvCxnSpPr>
          <p:spPr>
            <a:xfrm>
              <a:off x="4336337" y="2214388"/>
              <a:ext cx="471325" cy="0"/>
            </a:xfrm>
            <a:prstGeom prst="straightConnector1">
              <a:avLst/>
            </a:prstGeom>
            <a:ln w="9525" cap="flat">
              <a:solidFill>
                <a:srgbClr val="FF6E57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lide1_shape8"/>
            <p:cNvCxnSpPr/>
            <p:nvPr/>
          </p:nvCxnSpPr>
          <p:spPr>
            <a:xfrm rot="2700000">
              <a:off x="4571999" y="1969200"/>
              <a:ext cx="0" cy="471325"/>
            </a:xfrm>
            <a:prstGeom prst="line">
              <a:avLst/>
            </a:prstGeom>
            <a:ln w="9525" cap="flat">
              <a:solidFill>
                <a:srgbClr val="FF6E57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lide1_shape9"/>
            <p:cNvCxnSpPr/>
            <p:nvPr/>
          </p:nvCxnSpPr>
          <p:spPr>
            <a:xfrm rot="2700000">
              <a:off x="4336336" y="2204863"/>
              <a:ext cx="471325" cy="0"/>
            </a:xfrm>
            <a:prstGeom prst="line">
              <a:avLst/>
            </a:prstGeom>
            <a:ln w="9525" cap="flat">
              <a:solidFill>
                <a:srgbClr val="FF6E57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slide1_group4"/>
          <p:cNvGrpSpPr>
            <a:grpSpLocks/>
          </p:cNvGrpSpPr>
          <p:nvPr/>
        </p:nvGrpSpPr>
        <p:grpSpPr>
          <a:xfrm>
            <a:off x="179512" y="188640"/>
            <a:ext cx="8856984" cy="72008"/>
            <a:chOff x="179512" y="188640"/>
            <a:chExt cx="8856984" cy="72008"/>
          </a:xfrm>
        </p:grpSpPr>
        <p:cxnSp>
          <p:nvCxnSpPr>
            <p:cNvPr id="14" name="slide1_shape10"/>
            <p:cNvCxnSpPr/>
            <p:nvPr/>
          </p:nvCxnSpPr>
          <p:spPr>
            <a:xfrm>
              <a:off x="179512" y="188640"/>
              <a:ext cx="8856984" cy="0"/>
            </a:xfrm>
            <a:prstGeom prst="line">
              <a:avLst/>
            </a:prstGeom>
            <a:ln w="9525" cap="flat">
              <a:solidFill>
                <a:schemeClr val="bg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lide1_shape11"/>
            <p:cNvCxnSpPr/>
            <p:nvPr/>
          </p:nvCxnSpPr>
          <p:spPr>
            <a:xfrm>
              <a:off x="179512" y="260648"/>
              <a:ext cx="8856984" cy="0"/>
            </a:xfrm>
            <a:prstGeom prst="line">
              <a:avLst/>
            </a:prstGeom>
            <a:ln w="38100" cap="flat">
              <a:solidFill>
                <a:schemeClr val="bg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slide1_group5"/>
          <p:cNvGrpSpPr>
            <a:grpSpLocks/>
          </p:cNvGrpSpPr>
          <p:nvPr/>
        </p:nvGrpSpPr>
        <p:grpSpPr>
          <a:xfrm>
            <a:off x="179512" y="6597352"/>
            <a:ext cx="8856984" cy="72008"/>
            <a:chOff x="179512" y="6597352"/>
            <a:chExt cx="8856984" cy="72008"/>
          </a:xfrm>
        </p:grpSpPr>
        <p:cxnSp>
          <p:nvCxnSpPr>
            <p:cNvPr id="17" name="slide1_shape12"/>
            <p:cNvCxnSpPr/>
            <p:nvPr/>
          </p:nvCxnSpPr>
          <p:spPr>
            <a:xfrm>
              <a:off x="179512" y="6669360"/>
              <a:ext cx="8856984" cy="0"/>
            </a:xfrm>
            <a:prstGeom prst="line">
              <a:avLst/>
            </a:prstGeom>
            <a:ln w="9525" cap="flat">
              <a:solidFill>
                <a:schemeClr val="bg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lide1_shape13"/>
            <p:cNvCxnSpPr/>
            <p:nvPr/>
          </p:nvCxnSpPr>
          <p:spPr>
            <a:xfrm>
              <a:off x="179512" y="6597352"/>
              <a:ext cx="8856984" cy="0"/>
            </a:xfrm>
            <a:prstGeom prst="line">
              <a:avLst/>
            </a:prstGeom>
            <a:ln w="38100" cap="flat">
              <a:solidFill>
                <a:schemeClr val="bg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4_shape2"/>
          <p:cNvSpPr/>
          <p:nvPr/>
        </p:nvSpPr>
        <p:spPr>
          <a:xfrm>
            <a:off x="827584" y="548680"/>
            <a:ext cx="4176464" cy="3481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Q&amp;A 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게시판</a:t>
            </a:r>
            <a:endParaRPr lang="en-US" altLang="ko-KR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" name="slide4_shape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4_shape4"/>
          <p:cNvSpPr/>
          <p:nvPr/>
        </p:nvSpPr>
        <p:spPr>
          <a:xfrm>
            <a:off x="-23071" y="178839"/>
            <a:ext cx="1080120" cy="14465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indent="-342900" algn="l" defTabSz="914400" latinLnBrk="1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/>
                <a:ea typeface="나눔고딕 ExtraBold"/>
              </a:rPr>
              <a:t>8</a:t>
            </a:r>
            <a:endParaRPr lang="en-US" altLang="ko-KR" sz="8800" kern="12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/>
              <a:ea typeface="나눔고딕 ExtraBold"/>
              <a:cs typeface="+mn-cs"/>
            </a:endParaRPr>
          </a:p>
        </p:txBody>
      </p:sp>
      <p:cxnSp>
        <p:nvCxnSpPr>
          <p:cNvPr id="7" name="slide4_shape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4_shape2"/>
          <p:cNvSpPr/>
          <p:nvPr/>
        </p:nvSpPr>
        <p:spPr>
          <a:xfrm>
            <a:off x="827584" y="927619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갸아아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악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18" name="slide4_shape2"/>
          <p:cNvSpPr/>
          <p:nvPr/>
        </p:nvSpPr>
        <p:spPr>
          <a:xfrm>
            <a:off x="986792" y="2780928"/>
            <a:ext cx="7401632" cy="24904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Q&amp;A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게시판은 초기 더미 데이터가 필요하고 강좌를 듣는 강사나 회원 모두 자유롭게 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글과 </a:t>
            </a: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댓글을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달 수 있다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 (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누구나 자신이 알고 있는 정보면 </a:t>
            </a: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댓글을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달면 됨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!!!)</a:t>
            </a: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2319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4_shape2"/>
          <p:cNvSpPr/>
          <p:nvPr/>
        </p:nvSpPr>
        <p:spPr>
          <a:xfrm>
            <a:off x="827584" y="548680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후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기</a:t>
            </a:r>
            <a:r>
              <a:rPr lang="en-US" altLang="ko-K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</a:t>
            </a: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게시판</a:t>
            </a:r>
            <a:endParaRPr lang="en-US" altLang="ko-KR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" name="slide4_shape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4_shape4"/>
          <p:cNvSpPr/>
          <p:nvPr/>
        </p:nvSpPr>
        <p:spPr>
          <a:xfrm>
            <a:off x="-23071" y="178839"/>
            <a:ext cx="1080120" cy="14465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indent="-342900" algn="l" defTabSz="914400" latinLnBrk="1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/>
                <a:ea typeface="나눔고딕 ExtraBold"/>
              </a:rPr>
              <a:t>9</a:t>
            </a:r>
            <a:endParaRPr lang="en-US" altLang="ko-KR" sz="8800" kern="12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/>
              <a:ea typeface="나눔고딕 ExtraBold"/>
              <a:cs typeface="+mn-cs"/>
            </a:endParaRPr>
          </a:p>
        </p:txBody>
      </p:sp>
      <p:cxnSp>
        <p:nvCxnSpPr>
          <p:cNvPr id="7" name="slide4_shape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4_shape2"/>
          <p:cNvSpPr/>
          <p:nvPr/>
        </p:nvSpPr>
        <p:spPr>
          <a:xfrm>
            <a:off x="827584" y="927619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갸아아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악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555" y="1916832"/>
            <a:ext cx="3876557" cy="4388554"/>
          </a:xfrm>
          <a:prstGeom prst="rect">
            <a:avLst/>
          </a:prstGeom>
        </p:spPr>
      </p:pic>
      <p:sp>
        <p:nvSpPr>
          <p:cNvPr id="11" name="slide4_shape2"/>
          <p:cNvSpPr/>
          <p:nvPr/>
        </p:nvSpPr>
        <p:spPr>
          <a:xfrm>
            <a:off x="413626" y="1968519"/>
            <a:ext cx="4176464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CSS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의 모든 것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강사 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-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진상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이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12" name="slide4_shape2"/>
          <p:cNvSpPr/>
          <p:nvPr/>
        </p:nvSpPr>
        <p:spPr>
          <a:xfrm>
            <a:off x="376408" y="3084169"/>
            <a:ext cx="4176464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Java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의 모든 것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강사 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-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태형이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형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13" name="slide4_shape2"/>
          <p:cNvSpPr/>
          <p:nvPr/>
        </p:nvSpPr>
        <p:spPr>
          <a:xfrm>
            <a:off x="386292" y="3955938"/>
            <a:ext cx="4176464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기타의 모든 것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강사 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- 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최한규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14" name="slide4_shape2"/>
          <p:cNvSpPr/>
          <p:nvPr/>
        </p:nvSpPr>
        <p:spPr>
          <a:xfrm>
            <a:off x="376408" y="4797152"/>
            <a:ext cx="4176464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야동의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모든 것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강사 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-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김영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범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15" name="slide4_shape2"/>
          <p:cNvSpPr/>
          <p:nvPr/>
        </p:nvSpPr>
        <p:spPr>
          <a:xfrm>
            <a:off x="357591" y="5589240"/>
            <a:ext cx="4176464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카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트</a:t>
            </a: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의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모든 것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강사 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-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김지원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19" name="구부러진 연결선 18"/>
          <p:cNvCxnSpPr/>
          <p:nvPr/>
        </p:nvCxnSpPr>
        <p:spPr>
          <a:xfrm>
            <a:off x="4534055" y="2708920"/>
            <a:ext cx="914400" cy="914400"/>
          </a:xfrm>
          <a:prstGeom prst="curved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lide4_shape2"/>
          <p:cNvSpPr/>
          <p:nvPr/>
        </p:nvSpPr>
        <p:spPr>
          <a:xfrm>
            <a:off x="5652120" y="3323323"/>
            <a:ext cx="4176464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앞에 강좌명과 강사가 뜨며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자유롭게 후기를 남길 수 있다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8033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7_shape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6E57"/>
          </a:solidFill>
          <a:ln w="25400" cap="flat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latinLnBrk="1"/>
            <a:endParaRPr sz="1800" kern="1200">
              <a:solidFill>
                <a:schemeClr val="tx1"/>
              </a:solidFill>
              <a:latin typeface="배달의민족 한나"/>
              <a:ea typeface="배달의민족 한나"/>
              <a:cs typeface="+mn-cs"/>
            </a:endParaRPr>
          </a:p>
        </p:txBody>
      </p:sp>
      <p:sp>
        <p:nvSpPr>
          <p:cNvPr id="4" name="slide7_shape2"/>
          <p:cNvSpPr/>
          <p:nvPr/>
        </p:nvSpPr>
        <p:spPr>
          <a:xfrm>
            <a:off x="2987824" y="2875583"/>
            <a:ext cx="309634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ko-KR" altLang="en-US" sz="4400" kern="1200">
                <a:solidFill>
                  <a:schemeClr val="bg1"/>
                </a:solidFill>
                <a:latin typeface="배달의민족 한나"/>
                <a:ea typeface="배달의민족 한나"/>
                <a:cs typeface="+mn-cs"/>
              </a:rPr>
              <a:t>감사합니다</a:t>
            </a:r>
            <a:r>
              <a:rPr lang="en-US" altLang="ko-KR" sz="4400" kern="1200">
                <a:solidFill>
                  <a:schemeClr val="bg1"/>
                </a:solidFill>
                <a:latin typeface="배달의민족 한나"/>
                <a:ea typeface="배달의민족 한나"/>
                <a:cs typeface="+mn-cs"/>
              </a:rPr>
              <a:t>.</a:t>
            </a:r>
            <a:endParaRPr sz="4400" kern="1200">
              <a:solidFill>
                <a:schemeClr val="bg1"/>
              </a:solidFill>
              <a:latin typeface="배달의민족 한나"/>
              <a:ea typeface="배달의민족 한나"/>
              <a:cs typeface="+mn-cs"/>
            </a:endParaRPr>
          </a:p>
        </p:txBody>
      </p:sp>
      <p:sp>
        <p:nvSpPr>
          <p:cNvPr id="5" name="slide7_shape3"/>
          <p:cNvSpPr/>
          <p:nvPr/>
        </p:nvSpPr>
        <p:spPr>
          <a:xfrm>
            <a:off x="3203848" y="3656057"/>
            <a:ext cx="259228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ctr" defTabSz="914400" latinLnBrk="1"/>
            <a:r>
              <a:rPr lang="en-US" altLang="ko-KR" sz="1200" kern="1200">
                <a:solidFill>
                  <a:schemeClr val="bg1"/>
                </a:solidFill>
                <a:latin typeface="나눔바른고딕"/>
                <a:ea typeface="나눔바른고딕"/>
                <a:cs typeface="+mn-cs"/>
              </a:rPr>
              <a:t>Made by </a:t>
            </a:r>
            <a:r>
              <a:rPr lang="ko-KR" altLang="en-US" sz="1200" kern="1200">
                <a:solidFill>
                  <a:schemeClr val="bg1"/>
                </a:solidFill>
                <a:latin typeface="나눔바른고딕"/>
                <a:ea typeface="나눔바른고딕"/>
                <a:cs typeface="+mn-cs"/>
              </a:rPr>
              <a:t>홍양홍삼</a:t>
            </a:r>
            <a:endParaRPr sz="1200" kern="1200">
              <a:solidFill>
                <a:schemeClr val="bg1"/>
              </a:solidFill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6" name="slide7_group3"/>
          <p:cNvGrpSpPr>
            <a:grpSpLocks/>
          </p:cNvGrpSpPr>
          <p:nvPr/>
        </p:nvGrpSpPr>
        <p:grpSpPr>
          <a:xfrm>
            <a:off x="4283968" y="2276872"/>
            <a:ext cx="576064" cy="576064"/>
            <a:chOff x="4283968" y="2276872"/>
            <a:chExt cx="576064" cy="576064"/>
          </a:xfrm>
        </p:grpSpPr>
        <p:sp>
          <p:nvSpPr>
            <p:cNvPr id="7" name="slide7_shape4"/>
            <p:cNvSpPr/>
            <p:nvPr/>
          </p:nvSpPr>
          <p:spPr>
            <a:xfrm>
              <a:off x="4283968" y="2276872"/>
              <a:ext cx="576064" cy="576064"/>
            </a:xfrm>
            <a:prstGeom prst="ellipse">
              <a:avLst/>
            </a:prstGeom>
            <a:noFill/>
            <a:ln w="3175" cap="flat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algn="ctr" defTabSz="914400" latinLnBrk="1"/>
              <a:endParaRPr sz="1800" kern="1200">
                <a:solidFill>
                  <a:schemeClr val="tx1"/>
                </a:solidFill>
                <a:latin typeface="배달의민족 한나"/>
                <a:ea typeface="배달의민족 한나"/>
                <a:cs typeface="+mn-cs"/>
              </a:endParaRPr>
            </a:p>
          </p:txBody>
        </p:sp>
        <p:sp>
          <p:nvSpPr>
            <p:cNvPr id="8" name="slide7_shape5"/>
            <p:cNvSpPr/>
            <p:nvPr/>
          </p:nvSpPr>
          <p:spPr>
            <a:xfrm>
              <a:off x="4336337" y="2338766"/>
              <a:ext cx="471325" cy="471325"/>
            </a:xfrm>
            <a:prstGeom prst="ellipse">
              <a:avLst/>
            </a:prstGeom>
            <a:solidFill>
              <a:schemeClr val="bg1"/>
            </a:solidFill>
            <a:ln w="3175" cap="flat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algn="ctr" defTabSz="914400" latinLnBrk="1"/>
              <a:endParaRPr sz="1800" kern="1200">
                <a:solidFill>
                  <a:schemeClr val="tx1"/>
                </a:solidFill>
                <a:latin typeface="배달의민족 한나"/>
                <a:ea typeface="배달의민족 한나"/>
                <a:cs typeface="+mn-cs"/>
              </a:endParaRPr>
            </a:p>
          </p:txBody>
        </p:sp>
        <p:cxnSp>
          <p:nvCxnSpPr>
            <p:cNvPr id="9" name="slide7_shape6"/>
            <p:cNvCxnSpPr/>
            <p:nvPr/>
          </p:nvCxnSpPr>
          <p:spPr>
            <a:xfrm>
              <a:off x="4571999" y="2338766"/>
              <a:ext cx="0" cy="471325"/>
            </a:xfrm>
            <a:prstGeom prst="straightConnector1">
              <a:avLst/>
            </a:prstGeom>
            <a:ln w="9525" cap="flat">
              <a:solidFill>
                <a:srgbClr val="FF6E57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lide7_shape7"/>
            <p:cNvCxnSpPr/>
            <p:nvPr/>
          </p:nvCxnSpPr>
          <p:spPr>
            <a:xfrm>
              <a:off x="4336337" y="2574428"/>
              <a:ext cx="471325" cy="0"/>
            </a:xfrm>
            <a:prstGeom prst="straightConnector1">
              <a:avLst/>
            </a:prstGeom>
            <a:ln w="9525" cap="flat">
              <a:solidFill>
                <a:srgbClr val="FF6E57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lide7_shape8"/>
            <p:cNvCxnSpPr/>
            <p:nvPr/>
          </p:nvCxnSpPr>
          <p:spPr>
            <a:xfrm rot="2700000">
              <a:off x="4571999" y="2329240"/>
              <a:ext cx="0" cy="471325"/>
            </a:xfrm>
            <a:prstGeom prst="line">
              <a:avLst/>
            </a:prstGeom>
            <a:ln w="9525" cap="flat">
              <a:solidFill>
                <a:srgbClr val="FF6E57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lide7_shape9"/>
            <p:cNvCxnSpPr/>
            <p:nvPr/>
          </p:nvCxnSpPr>
          <p:spPr>
            <a:xfrm rot="2700000">
              <a:off x="4336336" y="2564903"/>
              <a:ext cx="471325" cy="0"/>
            </a:xfrm>
            <a:prstGeom prst="line">
              <a:avLst/>
            </a:prstGeom>
            <a:ln w="9525" cap="flat">
              <a:solidFill>
                <a:srgbClr val="FF6E57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slide7_group4"/>
          <p:cNvGrpSpPr>
            <a:grpSpLocks/>
          </p:cNvGrpSpPr>
          <p:nvPr/>
        </p:nvGrpSpPr>
        <p:grpSpPr>
          <a:xfrm>
            <a:off x="179512" y="188640"/>
            <a:ext cx="8856984" cy="72008"/>
            <a:chOff x="179512" y="188640"/>
            <a:chExt cx="8856984" cy="72008"/>
          </a:xfrm>
        </p:grpSpPr>
        <p:cxnSp>
          <p:nvCxnSpPr>
            <p:cNvPr id="14" name="slide7_shape10"/>
            <p:cNvCxnSpPr/>
            <p:nvPr/>
          </p:nvCxnSpPr>
          <p:spPr>
            <a:xfrm>
              <a:off x="179512" y="188640"/>
              <a:ext cx="8856984" cy="0"/>
            </a:xfrm>
            <a:prstGeom prst="line">
              <a:avLst/>
            </a:prstGeom>
            <a:ln w="9525" cap="flat">
              <a:solidFill>
                <a:schemeClr val="bg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lide7_shape11"/>
            <p:cNvCxnSpPr/>
            <p:nvPr/>
          </p:nvCxnSpPr>
          <p:spPr>
            <a:xfrm>
              <a:off x="179512" y="260648"/>
              <a:ext cx="8856984" cy="0"/>
            </a:xfrm>
            <a:prstGeom prst="line">
              <a:avLst/>
            </a:prstGeom>
            <a:ln w="38100" cap="flat">
              <a:solidFill>
                <a:schemeClr val="bg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slide7_group5"/>
          <p:cNvGrpSpPr>
            <a:grpSpLocks/>
          </p:cNvGrpSpPr>
          <p:nvPr/>
        </p:nvGrpSpPr>
        <p:grpSpPr>
          <a:xfrm>
            <a:off x="179512" y="6597352"/>
            <a:ext cx="8856984" cy="72008"/>
            <a:chOff x="179512" y="6597352"/>
            <a:chExt cx="8856984" cy="72008"/>
          </a:xfrm>
        </p:grpSpPr>
        <p:cxnSp>
          <p:nvCxnSpPr>
            <p:cNvPr id="17" name="slide7_shape12"/>
            <p:cNvCxnSpPr/>
            <p:nvPr/>
          </p:nvCxnSpPr>
          <p:spPr>
            <a:xfrm>
              <a:off x="179512" y="6669360"/>
              <a:ext cx="8856984" cy="0"/>
            </a:xfrm>
            <a:prstGeom prst="line">
              <a:avLst/>
            </a:prstGeom>
            <a:ln w="9525" cap="flat">
              <a:solidFill>
                <a:schemeClr val="bg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lide7_shape13"/>
            <p:cNvCxnSpPr/>
            <p:nvPr/>
          </p:nvCxnSpPr>
          <p:spPr>
            <a:xfrm>
              <a:off x="179512" y="6597352"/>
              <a:ext cx="8856984" cy="0"/>
            </a:xfrm>
            <a:prstGeom prst="line">
              <a:avLst/>
            </a:prstGeom>
            <a:ln w="38100" cap="flat">
              <a:solidFill>
                <a:schemeClr val="bg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4_shape2"/>
          <p:cNvSpPr/>
          <p:nvPr/>
        </p:nvSpPr>
        <p:spPr>
          <a:xfrm>
            <a:off x="827584" y="548680"/>
            <a:ext cx="4176464" cy="3481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2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아이디어 회의</a:t>
            </a:r>
            <a:endParaRPr lang="en-US" altLang="ko-KR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" name="slide4_shape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4_shape4"/>
          <p:cNvSpPr/>
          <p:nvPr/>
        </p:nvSpPr>
        <p:spPr>
          <a:xfrm>
            <a:off x="-23071" y="178839"/>
            <a:ext cx="1080120" cy="14465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indent="-342900" algn="l" defTabSz="914400" latinLnBrk="1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/>
                <a:ea typeface="나눔고딕 ExtraBold"/>
              </a:rPr>
              <a:t>1</a:t>
            </a:r>
            <a:endParaRPr lang="en-US" altLang="ko-KR" sz="8800" kern="12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/>
              <a:ea typeface="나눔고딕 ExtraBold"/>
              <a:cs typeface="+mn-cs"/>
            </a:endParaRPr>
          </a:p>
        </p:txBody>
      </p:sp>
      <p:cxnSp>
        <p:nvCxnSpPr>
          <p:cNvPr id="7" name="slide4_shape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4_shape2"/>
          <p:cNvSpPr/>
          <p:nvPr/>
        </p:nvSpPr>
        <p:spPr>
          <a:xfrm>
            <a:off x="827584" y="927619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학습 사이트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(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강좌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)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18" name="slide4_shape2"/>
          <p:cNvSpPr/>
          <p:nvPr/>
        </p:nvSpPr>
        <p:spPr>
          <a:xfrm>
            <a:off x="986792" y="2780928"/>
            <a:ext cx="7401632" cy="24904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자신이 강의할 정도로 자신 있는 다양한 분야의 강의를 올릴 수 있는 사이트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(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분야의 제한은 없고 게임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IT,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수학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국어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제작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여행 등 어떤 분야든 강의를 올릴 수 있다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강사진들은 전문 강사가 아니더라도 자신이 이 분야에 있어선 가르칠만한 실력과 열정이 있다면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누구나 강의를 개설할 수 있다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운영진이 강사의 커리큘럼과 샘플강의를 받아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검수를 통해 사이트에 강의를 개설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사이트에 가입한 회원들은 다양한 분야의 강의를 들을 수 있다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4_shape2"/>
          <p:cNvSpPr/>
          <p:nvPr/>
        </p:nvSpPr>
        <p:spPr>
          <a:xfrm>
            <a:off x="827584" y="548680"/>
            <a:ext cx="4176464" cy="3481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로그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인</a:t>
            </a:r>
            <a:endParaRPr lang="en-US" altLang="ko-KR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" name="slide4_shape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4_shape4"/>
          <p:cNvSpPr/>
          <p:nvPr/>
        </p:nvSpPr>
        <p:spPr>
          <a:xfrm>
            <a:off x="-23071" y="178839"/>
            <a:ext cx="1080120" cy="14465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indent="-342900" algn="l" defTabSz="914400" latinLnBrk="1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/>
                <a:ea typeface="나눔고딕 ExtraBold"/>
              </a:rPr>
              <a:t>2</a:t>
            </a:r>
            <a:endParaRPr lang="en-US" altLang="ko-KR" sz="8800" kern="12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/>
              <a:ea typeface="나눔고딕 ExtraBold"/>
              <a:cs typeface="+mn-cs"/>
            </a:endParaRPr>
          </a:p>
        </p:txBody>
      </p:sp>
      <p:cxnSp>
        <p:nvCxnSpPr>
          <p:cNvPr id="7" name="slide4_shape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4_shape2"/>
          <p:cNvSpPr/>
          <p:nvPr/>
        </p:nvSpPr>
        <p:spPr>
          <a:xfrm>
            <a:off x="827584" y="927619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앙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! </a:t>
            </a:r>
            <a:r>
              <a:rPr lang="ko-KR" altLang="en-US" sz="12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태형이형띠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045256" y="3211599"/>
            <a:ext cx="488301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ID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635896" y="3212976"/>
            <a:ext cx="1800200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045256" y="3683072"/>
            <a:ext cx="488301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Pw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635896" y="3684449"/>
            <a:ext cx="1800200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652120" y="3683072"/>
            <a:ext cx="792088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로그</a:t>
            </a:r>
            <a:r>
              <a:rPr lang="ko-KR" altLang="en-US" sz="1200" dirty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인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3621552" y="4190445"/>
            <a:ext cx="792088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회원가입</a:t>
            </a:r>
            <a:endParaRPr lang="ko-KR" altLang="en-US" sz="1200" dirty="0">
              <a:solidFill>
                <a:schemeClr val="tx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4535996" y="4190445"/>
            <a:ext cx="1692188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아이디</a:t>
            </a:r>
            <a:r>
              <a:rPr lang="en-US" altLang="ko-KR" sz="1200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/</a:t>
            </a:r>
            <a:r>
              <a:rPr lang="ko-KR" altLang="en-US" sz="1200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비밀번호 찾기</a:t>
            </a:r>
            <a:endParaRPr lang="ko-KR" altLang="en-US" sz="1200" dirty="0">
              <a:solidFill>
                <a:schemeClr val="tx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20" name="꺾인 연결선 19"/>
          <p:cNvCxnSpPr/>
          <p:nvPr/>
        </p:nvCxnSpPr>
        <p:spPr>
          <a:xfrm rot="5400000" flipH="1" flipV="1">
            <a:off x="4968044" y="2168860"/>
            <a:ext cx="1152128" cy="648072"/>
          </a:xfrm>
          <a:prstGeom prst="bent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4_shape2"/>
          <p:cNvSpPr/>
          <p:nvPr/>
        </p:nvSpPr>
        <p:spPr>
          <a:xfrm>
            <a:off x="4860032" y="1556792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로그인 페이지는 이런 폼으로 구성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23" name="꺾인 연결선 22"/>
          <p:cNvCxnSpPr>
            <a:stCxn id="15" idx="1"/>
          </p:cNvCxnSpPr>
          <p:nvPr/>
        </p:nvCxnSpPr>
        <p:spPr>
          <a:xfrm rot="10800000" flipV="1">
            <a:off x="2627784" y="4366272"/>
            <a:ext cx="993768" cy="646903"/>
          </a:xfrm>
          <a:prstGeom prst="bent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lide4_shape2"/>
          <p:cNvSpPr/>
          <p:nvPr/>
        </p:nvSpPr>
        <p:spPr>
          <a:xfrm>
            <a:off x="148279" y="4858004"/>
            <a:ext cx="2407497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회원가입 버튼을 누르면 회원가입</a:t>
            </a:r>
            <a:endParaRPr lang="en-US" altLang="ko-KR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b="1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페이지로 넘어간다</a:t>
            </a:r>
            <a:r>
              <a:rPr lang="en-US" altLang="ko-KR" sz="1200" b="1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b="1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26" name="꺾인 연결선 25"/>
          <p:cNvCxnSpPr/>
          <p:nvPr/>
        </p:nvCxnSpPr>
        <p:spPr>
          <a:xfrm rot="16200000" flipH="1">
            <a:off x="4768511" y="4561614"/>
            <a:ext cx="687099" cy="648072"/>
          </a:xfrm>
          <a:prstGeom prst="bent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4_shape2"/>
          <p:cNvSpPr/>
          <p:nvPr/>
        </p:nvSpPr>
        <p:spPr>
          <a:xfrm>
            <a:off x="4788024" y="5386354"/>
            <a:ext cx="4176464" cy="74635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아이디 찾기는 </a:t>
            </a: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이메일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주소를 입력해서 일치하면 아이디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를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찾을 수 있으며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비밀번호는 회원가입 때 사용된 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질의응답을 통해 비밀번호를 재설정 할 수 있다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2172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4_shape2"/>
          <p:cNvSpPr/>
          <p:nvPr/>
        </p:nvSpPr>
        <p:spPr>
          <a:xfrm>
            <a:off x="827584" y="548680"/>
            <a:ext cx="4176464" cy="3481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회원가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입</a:t>
            </a:r>
            <a:endParaRPr lang="en-US" altLang="ko-KR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" name="slide4_shape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4_shape4"/>
          <p:cNvSpPr/>
          <p:nvPr/>
        </p:nvSpPr>
        <p:spPr>
          <a:xfrm>
            <a:off x="-23071" y="178839"/>
            <a:ext cx="1080120" cy="14465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indent="-342900" algn="l" defTabSz="914400" latinLnBrk="1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/>
                <a:ea typeface="나눔고딕 ExtraBold"/>
              </a:rPr>
              <a:t>3</a:t>
            </a:r>
            <a:endParaRPr lang="en-US" altLang="ko-KR" sz="8800" kern="12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/>
              <a:ea typeface="나눔고딕 ExtraBold"/>
              <a:cs typeface="+mn-cs"/>
            </a:endParaRPr>
          </a:p>
        </p:txBody>
      </p:sp>
      <p:cxnSp>
        <p:nvCxnSpPr>
          <p:cNvPr id="7" name="slide4_shape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4_shape2"/>
          <p:cNvSpPr/>
          <p:nvPr/>
        </p:nvSpPr>
        <p:spPr>
          <a:xfrm>
            <a:off x="827584" y="927619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누구나 가입할 수 </a:t>
            </a:r>
            <a:r>
              <a:rPr lang="ko-KR" altLang="en-US" sz="12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있다규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!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252397" y="2204258"/>
            <a:ext cx="116347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아이</a:t>
            </a:r>
            <a:r>
              <a:rPr lang="ko-KR" altLang="en-US" dirty="0">
                <a:solidFill>
                  <a:schemeClr val="tx1"/>
                </a:solidFill>
              </a:rPr>
              <a:t>디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518209" y="2205635"/>
            <a:ext cx="240659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518210" y="2677108"/>
            <a:ext cx="2406594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252397" y="2677108"/>
            <a:ext cx="116347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비밀번호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252397" y="3141739"/>
            <a:ext cx="116347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이름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857826" y="1625389"/>
            <a:ext cx="116347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회원가입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084168" y="2205635"/>
            <a:ext cx="720080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아이디 </a:t>
            </a:r>
            <a:endParaRPr lang="en-US" altLang="ko-KR" sz="1000" dirty="0" smtClean="0">
              <a:solidFill>
                <a:schemeClr val="tx1"/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중복체크</a:t>
            </a:r>
            <a:endParaRPr lang="ko-KR" altLang="en-US" sz="1000" dirty="0">
              <a:solidFill>
                <a:schemeClr val="tx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3518209" y="3141739"/>
            <a:ext cx="2406594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252396" y="3612502"/>
            <a:ext cx="116347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닉네임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252397" y="4077072"/>
            <a:ext cx="116347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E-mail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252397" y="4550424"/>
            <a:ext cx="116347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Phone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3518210" y="3612502"/>
            <a:ext cx="2406594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3518210" y="4077072"/>
            <a:ext cx="2406594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518209" y="4550424"/>
            <a:ext cx="2406594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6084168" y="3612502"/>
            <a:ext cx="720080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닉네</a:t>
            </a:r>
            <a:r>
              <a:rPr lang="ko-KR" altLang="en-US" sz="1000" dirty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임</a:t>
            </a:r>
            <a:r>
              <a:rPr lang="ko-KR" altLang="en-US" sz="1000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 </a:t>
            </a:r>
            <a:endParaRPr lang="en-US" altLang="ko-KR" sz="1000" dirty="0" smtClean="0">
              <a:solidFill>
                <a:schemeClr val="tx1"/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중복체크</a:t>
            </a:r>
            <a:endParaRPr lang="ko-KR" altLang="en-US" sz="1000" dirty="0">
              <a:solidFill>
                <a:schemeClr val="tx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2252395" y="5013176"/>
            <a:ext cx="116347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질</a:t>
            </a:r>
            <a:r>
              <a:rPr lang="ko-KR" altLang="en-US" dirty="0">
                <a:solidFill>
                  <a:schemeClr val="tx1"/>
                </a:solidFill>
              </a:rPr>
              <a:t>문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3518210" y="5013176"/>
            <a:ext cx="2406594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075660" y="4077072"/>
            <a:ext cx="116063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00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선택하세요</a:t>
            </a:r>
            <a:endParaRPr lang="ko-KR" altLang="en-US" sz="1000" dirty="0">
              <a:solidFill>
                <a:schemeClr val="tx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258842" y="5472979"/>
            <a:ext cx="116347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답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3518209" y="5472979"/>
            <a:ext cx="2406594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" name="실행 단추: 앞으로 또는 다음 1">
            <a:hlinkClick r:id="" action="ppaction://hlinkshowjump?jump=nextslide" highlightClick="1"/>
          </p:cNvPr>
          <p:cNvSpPr/>
          <p:nvPr/>
        </p:nvSpPr>
        <p:spPr>
          <a:xfrm rot="5400000">
            <a:off x="5580112" y="5016659"/>
            <a:ext cx="344691" cy="351656"/>
          </a:xfrm>
          <a:prstGeom prst="actionButtonForwardNex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실행 단추: 앞으로 또는 다음 33">
            <a:hlinkClick r:id="" action="ppaction://hlinkshowjump?jump=nextslide" highlightClick="1"/>
          </p:cNvPr>
          <p:cNvSpPr/>
          <p:nvPr/>
        </p:nvSpPr>
        <p:spPr>
          <a:xfrm rot="5400000">
            <a:off x="6888121" y="4073590"/>
            <a:ext cx="344691" cy="351656"/>
          </a:xfrm>
          <a:prstGeom prst="actionButtonForwardNex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846751" y="6021288"/>
            <a:ext cx="101107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가</a:t>
            </a:r>
            <a:r>
              <a:rPr lang="ko-KR" altLang="en-US">
                <a:solidFill>
                  <a:schemeClr val="tx1"/>
                </a:solidFill>
              </a:rPr>
              <a:t>입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4046550" y="6021288"/>
            <a:ext cx="1245530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다시입력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5461403" y="6021288"/>
            <a:ext cx="982805" cy="35165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취소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slide4_shape2"/>
          <p:cNvSpPr/>
          <p:nvPr/>
        </p:nvSpPr>
        <p:spPr>
          <a:xfrm>
            <a:off x="6516216" y="4685254"/>
            <a:ext cx="4176464" cy="96436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질문 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5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개 중에 하나를 골라서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답을 입력하면 된다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비밀번호 찾기에 사용되므로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신중히 기입해야 한다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47" name="구부러진 연결선 46"/>
          <p:cNvCxnSpPr/>
          <p:nvPr/>
        </p:nvCxnSpPr>
        <p:spPr>
          <a:xfrm flipV="1">
            <a:off x="5952805" y="4902080"/>
            <a:ext cx="491403" cy="290407"/>
          </a:xfrm>
          <a:prstGeom prst="curved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구부러진 연결선 48"/>
          <p:cNvCxnSpPr/>
          <p:nvPr/>
        </p:nvCxnSpPr>
        <p:spPr>
          <a:xfrm flipV="1">
            <a:off x="6884638" y="3788330"/>
            <a:ext cx="567682" cy="288742"/>
          </a:xfrm>
          <a:prstGeom prst="curved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lide4_shape2"/>
          <p:cNvSpPr/>
          <p:nvPr/>
        </p:nvSpPr>
        <p:spPr>
          <a:xfrm>
            <a:off x="7453963" y="3450517"/>
            <a:ext cx="2446629" cy="96436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직접선택을 할 경우엔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메일주소를 같이 입력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하고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선택 시 아이디만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입력하면 된다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2" name="구부러진 연결선 51"/>
          <p:cNvCxnSpPr/>
          <p:nvPr/>
        </p:nvCxnSpPr>
        <p:spPr>
          <a:xfrm rot="5400000" flipH="1" flipV="1">
            <a:off x="6145529" y="3194716"/>
            <a:ext cx="351656" cy="245702"/>
          </a:xfrm>
          <a:prstGeom prst="curved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slide4_shape2"/>
          <p:cNvSpPr/>
          <p:nvPr/>
        </p:nvSpPr>
        <p:spPr>
          <a:xfrm>
            <a:off x="6157819" y="2718423"/>
            <a:ext cx="2446629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유니크 값으로 지정하여 중복 방지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7" name="구부러진 연결선 56"/>
          <p:cNvCxnSpPr>
            <a:stCxn id="19" idx="3"/>
          </p:cNvCxnSpPr>
          <p:nvPr/>
        </p:nvCxnSpPr>
        <p:spPr>
          <a:xfrm flipV="1">
            <a:off x="6804248" y="1844824"/>
            <a:ext cx="648072" cy="536639"/>
          </a:xfrm>
          <a:prstGeom prst="curved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lide4_shape2"/>
          <p:cNvSpPr/>
          <p:nvPr/>
        </p:nvSpPr>
        <p:spPr>
          <a:xfrm>
            <a:off x="7449249" y="1673557"/>
            <a:ext cx="2446629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프라이머리 값으로 지정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하여 중복방지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60" name="구부러진 연결선 59"/>
          <p:cNvCxnSpPr>
            <a:stCxn id="22" idx="1"/>
          </p:cNvCxnSpPr>
          <p:nvPr/>
        </p:nvCxnSpPr>
        <p:spPr>
          <a:xfrm rot="10800000">
            <a:off x="1331641" y="3028764"/>
            <a:ext cx="920757" cy="1224136"/>
          </a:xfrm>
          <a:prstGeom prst="curvedConnector2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slide4_shape2"/>
          <p:cNvSpPr/>
          <p:nvPr/>
        </p:nvSpPr>
        <p:spPr>
          <a:xfrm>
            <a:off x="251520" y="2148758"/>
            <a:ext cx="2446629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이메일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인증방식을 적용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가능성 판단 후에 결정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7719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4_shape2"/>
          <p:cNvSpPr/>
          <p:nvPr/>
        </p:nvSpPr>
        <p:spPr>
          <a:xfrm>
            <a:off x="827584" y="548680"/>
            <a:ext cx="4176464" cy="3481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24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마이페이지</a:t>
            </a:r>
            <a:endParaRPr lang="en-US" altLang="ko-KR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" name="slide4_shape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4_shape4"/>
          <p:cNvSpPr/>
          <p:nvPr/>
        </p:nvSpPr>
        <p:spPr>
          <a:xfrm>
            <a:off x="-23071" y="178839"/>
            <a:ext cx="1080120" cy="14465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indent="-342900" algn="l" defTabSz="914400" latinLnBrk="1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/>
                <a:ea typeface="나눔고딕 ExtraBold"/>
              </a:rPr>
              <a:t>4</a:t>
            </a:r>
            <a:endParaRPr lang="en-US" altLang="ko-KR" sz="8800" kern="12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/>
              <a:ea typeface="나눔고딕 ExtraBold"/>
              <a:cs typeface="+mn-cs"/>
            </a:endParaRPr>
          </a:p>
        </p:txBody>
      </p:sp>
      <p:cxnSp>
        <p:nvCxnSpPr>
          <p:cNvPr id="7" name="slide4_shape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4_shape2"/>
          <p:cNvSpPr/>
          <p:nvPr/>
        </p:nvSpPr>
        <p:spPr>
          <a:xfrm>
            <a:off x="827584" y="927619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갸아아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악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18" name="slide4_shape2"/>
          <p:cNvSpPr/>
          <p:nvPr/>
        </p:nvSpPr>
        <p:spPr>
          <a:xfrm>
            <a:off x="986792" y="2780928"/>
            <a:ext cx="7401632" cy="227241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마이페이지엔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회원 정보수정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탈퇴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수강 정보 조회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찜 한 강의 목록이 나온다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어디까지 강의를 봤는지 진행 상황이 나오며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어디에서 멈췄는지도 알 수 있다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강좌를 어디서 업로드 할 지는 정확히 정해지진 않았지만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마이페이지나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전체 강좌에서 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업로드를 할 생각이다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1135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4_shape2"/>
          <p:cNvSpPr/>
          <p:nvPr/>
        </p:nvSpPr>
        <p:spPr>
          <a:xfrm>
            <a:off x="827584" y="548680"/>
            <a:ext cx="4176464" cy="3481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2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전체 강좌</a:t>
            </a:r>
            <a:endParaRPr lang="en-US" altLang="ko-KR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" name="slide4_shape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4_shape4"/>
          <p:cNvSpPr/>
          <p:nvPr/>
        </p:nvSpPr>
        <p:spPr>
          <a:xfrm>
            <a:off x="-23071" y="178839"/>
            <a:ext cx="1080120" cy="14465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indent="-342900" algn="l" defTabSz="914400" latinLnBrk="1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/>
                <a:ea typeface="나눔고딕 ExtraBold"/>
              </a:rPr>
              <a:t>4</a:t>
            </a:r>
            <a:endParaRPr lang="en-US" altLang="ko-KR" sz="8800" kern="12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/>
              <a:ea typeface="나눔고딕 ExtraBold"/>
              <a:cs typeface="+mn-cs"/>
            </a:endParaRPr>
          </a:p>
        </p:txBody>
      </p:sp>
      <p:cxnSp>
        <p:nvCxnSpPr>
          <p:cNvPr id="7" name="slide4_shape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4_shape2"/>
          <p:cNvSpPr/>
          <p:nvPr/>
        </p:nvSpPr>
        <p:spPr>
          <a:xfrm>
            <a:off x="827584" y="927619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인프론을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참고했습니다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!.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23" y="1988840"/>
            <a:ext cx="7313361" cy="3816424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7020272" y="2423748"/>
            <a:ext cx="864096" cy="288032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latin typeface="배달의민족 도현" pitchFamily="50" charset="-127"/>
                <a:ea typeface="배달의민족 도현" pitchFamily="50" charset="-127"/>
              </a:rPr>
              <a:t>선</a:t>
            </a:r>
            <a:r>
              <a:rPr lang="ko-KR" altLang="en-US" sz="1000" dirty="0">
                <a:latin typeface="배달의민족 도현" pitchFamily="50" charset="-127"/>
                <a:ea typeface="배달의민족 도현" pitchFamily="50" charset="-127"/>
              </a:rPr>
              <a:t>택</a:t>
            </a:r>
          </a:p>
        </p:txBody>
      </p:sp>
      <p:sp>
        <p:nvSpPr>
          <p:cNvPr id="20" name="실행 단추: 앞으로 또는 다음 19">
            <a:hlinkClick r:id="" action="ppaction://hlinkshowjump?jump=nextslide" highlightClick="1"/>
          </p:cNvPr>
          <p:cNvSpPr/>
          <p:nvPr/>
        </p:nvSpPr>
        <p:spPr>
          <a:xfrm rot="5400000">
            <a:off x="7688441" y="2479851"/>
            <a:ext cx="216025" cy="175828"/>
          </a:xfrm>
          <a:prstGeom prst="actionButtonForwardNex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7385036" y="3041036"/>
            <a:ext cx="504056" cy="288032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mtClean="0">
                <a:latin typeface="배달의민족 도현" pitchFamily="50" charset="-127"/>
                <a:ea typeface="배달의민족 도현" pitchFamily="50" charset="-127"/>
              </a:rPr>
              <a:t>검</a:t>
            </a:r>
            <a:r>
              <a:rPr lang="ko-KR" altLang="en-US" sz="1000">
                <a:latin typeface="배달의민족 도현" pitchFamily="50" charset="-127"/>
                <a:ea typeface="배달의민족 도현" pitchFamily="50" charset="-127"/>
              </a:rPr>
              <a:t>색</a:t>
            </a:r>
            <a:endParaRPr lang="ko-KR" altLang="en-US" sz="1000" dirty="0"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020272" y="2753005"/>
            <a:ext cx="864096" cy="288032"/>
          </a:xfrm>
          <a:prstGeom prst="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latin typeface="배달의민족 도현" pitchFamily="50" charset="-127"/>
                <a:ea typeface="배달의민족 도현" pitchFamily="50" charset="-127"/>
              </a:rPr>
              <a:t>입</a:t>
            </a:r>
            <a:r>
              <a:rPr lang="ko-KR" altLang="en-US" sz="1000" dirty="0">
                <a:latin typeface="배달의민족 도현" pitchFamily="50" charset="-127"/>
                <a:ea typeface="배달의민족 도현" pitchFamily="50" charset="-127"/>
              </a:rPr>
              <a:t>력</a:t>
            </a:r>
          </a:p>
        </p:txBody>
      </p:sp>
      <p:sp>
        <p:nvSpPr>
          <p:cNvPr id="24" name="실행 단추: 앞으로 또는 다음 23">
            <a:hlinkClick r:id="" action="ppaction://hlinkshowjump?jump=nextslide" highlightClick="1"/>
          </p:cNvPr>
          <p:cNvSpPr/>
          <p:nvPr/>
        </p:nvSpPr>
        <p:spPr>
          <a:xfrm rot="5400000">
            <a:off x="7693165" y="2807653"/>
            <a:ext cx="216025" cy="175828"/>
          </a:xfrm>
          <a:prstGeom prst="actionButtonForwardNex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구부러진 연결선 8"/>
          <p:cNvCxnSpPr/>
          <p:nvPr/>
        </p:nvCxnSpPr>
        <p:spPr>
          <a:xfrm rot="16200000" flipV="1">
            <a:off x="6730810" y="1846254"/>
            <a:ext cx="722940" cy="432048"/>
          </a:xfrm>
          <a:prstGeom prst="curved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lide4_shape2"/>
          <p:cNvSpPr/>
          <p:nvPr/>
        </p:nvSpPr>
        <p:spPr>
          <a:xfrm>
            <a:off x="5473787" y="1082789"/>
            <a:ext cx="4176464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카테고리 선택하여 자신이 원하는 카테고리의 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강좌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보기 가능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28" name="구부러진 연결선 27"/>
          <p:cNvCxnSpPr/>
          <p:nvPr/>
        </p:nvCxnSpPr>
        <p:spPr>
          <a:xfrm rot="16200000" flipH="1">
            <a:off x="6790287" y="3343030"/>
            <a:ext cx="964027" cy="360040"/>
          </a:xfrm>
          <a:prstGeom prst="curved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slide4_shape2"/>
          <p:cNvSpPr/>
          <p:nvPr/>
        </p:nvSpPr>
        <p:spPr>
          <a:xfrm>
            <a:off x="7055768" y="4149080"/>
            <a:ext cx="4176464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강사명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제목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을 선택하여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검색 가능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7090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4_shape2"/>
          <p:cNvSpPr/>
          <p:nvPr/>
        </p:nvSpPr>
        <p:spPr>
          <a:xfrm>
            <a:off x="827584" y="548680"/>
            <a:ext cx="4176464" cy="3481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2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강좌 소개</a:t>
            </a:r>
            <a:endParaRPr lang="en-US" altLang="ko-KR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" name="slide4_shape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4_shape4"/>
          <p:cNvSpPr/>
          <p:nvPr/>
        </p:nvSpPr>
        <p:spPr>
          <a:xfrm>
            <a:off x="-23071" y="178839"/>
            <a:ext cx="1080120" cy="14465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indent="-342900" algn="l" defTabSz="914400" latinLnBrk="1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/>
                <a:ea typeface="나눔고딕 ExtraBold"/>
              </a:rPr>
              <a:t>5</a:t>
            </a:r>
            <a:endParaRPr lang="en-US" altLang="ko-KR" sz="8800" kern="12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/>
              <a:ea typeface="나눔고딕 ExtraBold"/>
              <a:cs typeface="+mn-cs"/>
            </a:endParaRPr>
          </a:p>
        </p:txBody>
      </p:sp>
      <p:cxnSp>
        <p:nvCxnSpPr>
          <p:cNvPr id="7" name="slide4_shape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4_shape2"/>
          <p:cNvSpPr/>
          <p:nvPr/>
        </p:nvSpPr>
        <p:spPr>
          <a:xfrm>
            <a:off x="827584" y="927619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좌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…?</a:t>
            </a: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아아악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!!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04" y="2060848"/>
            <a:ext cx="4050196" cy="313310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051632"/>
            <a:ext cx="3895099" cy="3110168"/>
          </a:xfrm>
          <a:prstGeom prst="rect">
            <a:avLst/>
          </a:prstGeom>
        </p:spPr>
      </p:pic>
      <p:sp>
        <p:nvSpPr>
          <p:cNvPr id="10" name="slide4_shape2"/>
          <p:cNvSpPr/>
          <p:nvPr/>
        </p:nvSpPr>
        <p:spPr>
          <a:xfrm>
            <a:off x="910460" y="5457617"/>
            <a:ext cx="7401632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강좌를 클릭 하면 강사가 입력한 강좌 소개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강좌 특징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강사 소개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강좌 계획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강좌 목록 등이 나온다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795" y="2780928"/>
            <a:ext cx="1387328" cy="2100553"/>
          </a:xfrm>
          <a:prstGeom prst="rect">
            <a:avLst/>
          </a:prstGeom>
        </p:spPr>
      </p:pic>
      <p:cxnSp>
        <p:nvCxnSpPr>
          <p:cNvPr id="11" name="구부러진 연결선 10"/>
          <p:cNvCxnSpPr/>
          <p:nvPr/>
        </p:nvCxnSpPr>
        <p:spPr>
          <a:xfrm rot="16200000" flipV="1">
            <a:off x="6768244" y="2096852"/>
            <a:ext cx="936104" cy="432048"/>
          </a:xfrm>
          <a:prstGeom prst="curved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4_shape2"/>
          <p:cNvSpPr/>
          <p:nvPr/>
        </p:nvSpPr>
        <p:spPr>
          <a:xfrm>
            <a:off x="4763676" y="1217698"/>
            <a:ext cx="7401632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자신이 듣는 강의를 어디까지 들었는지 확인 할 수 있으며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,</a:t>
            </a: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클릭하면 바로 강의를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볼 수 있다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1816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4_shape2"/>
          <p:cNvSpPr/>
          <p:nvPr/>
        </p:nvSpPr>
        <p:spPr>
          <a:xfrm>
            <a:off x="827584" y="548680"/>
            <a:ext cx="4176464" cy="3481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2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강좌 보기 </a:t>
            </a:r>
            <a:r>
              <a:rPr lang="en-US" altLang="ko-KR" sz="2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– </a:t>
            </a:r>
            <a:r>
              <a:rPr lang="en-US" altLang="ko-KR" sz="24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Youtube</a:t>
            </a:r>
            <a:r>
              <a:rPr lang="en-US" altLang="ko-KR" sz="2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</a:t>
            </a:r>
            <a:r>
              <a:rPr lang="ko-KR" altLang="en-US" sz="2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서비스</a:t>
            </a:r>
            <a:endParaRPr lang="en-US" altLang="ko-KR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" name="slide4_shape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4_shape4"/>
          <p:cNvSpPr/>
          <p:nvPr/>
        </p:nvSpPr>
        <p:spPr>
          <a:xfrm>
            <a:off x="-23071" y="178839"/>
            <a:ext cx="1080120" cy="14465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indent="-342900" algn="l" defTabSz="914400" latinLnBrk="1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/>
                <a:ea typeface="나눔고딕 ExtraBold"/>
              </a:rPr>
              <a:t>6</a:t>
            </a:r>
            <a:endParaRPr lang="en-US" altLang="ko-KR" sz="8800" kern="12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/>
              <a:ea typeface="나눔고딕 ExtraBold"/>
              <a:cs typeface="+mn-cs"/>
            </a:endParaRPr>
          </a:p>
        </p:txBody>
      </p:sp>
      <p:cxnSp>
        <p:nvCxnSpPr>
          <p:cNvPr id="7" name="slide4_shape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4_shape2"/>
          <p:cNvSpPr/>
          <p:nvPr/>
        </p:nvSpPr>
        <p:spPr>
          <a:xfrm>
            <a:off x="827584" y="927619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en-US" altLang="ko-KR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Youtube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URL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방식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13" name="slide4_shape2"/>
          <p:cNvSpPr/>
          <p:nvPr/>
        </p:nvSpPr>
        <p:spPr>
          <a:xfrm>
            <a:off x="977957" y="5517232"/>
            <a:ext cx="7560840" cy="11823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일단 고민하는 부분은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자체적으로 강의 업로드 방식과 </a:t>
            </a:r>
            <a:r>
              <a:rPr lang="en-US" altLang="ko-KR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Youtube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에 동영상을 올려서 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URL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을 가져오는 방식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2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가지가 있는데 </a:t>
            </a:r>
            <a:r>
              <a:rPr lang="en-US" altLang="ko-KR" sz="12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Youtube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에 강의를 올리게 되면 우리 사이트를 이용하지 않고 바로 </a:t>
            </a:r>
            <a:r>
              <a:rPr lang="en-US" altLang="ko-KR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Youtube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에 가서 동영상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을 시청할 수 있다는 단점이 있지만 강사가 </a:t>
            </a:r>
            <a:r>
              <a:rPr lang="en-US" altLang="ko-KR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Youtube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광고수익을 챙길 수 있는 장점이 있다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623" y="1844824"/>
            <a:ext cx="7145778" cy="3347572"/>
          </a:xfrm>
          <a:prstGeom prst="rect">
            <a:avLst/>
          </a:prstGeom>
        </p:spPr>
      </p:pic>
      <p:sp>
        <p:nvSpPr>
          <p:cNvPr id="15" name="slide4_shape2"/>
          <p:cNvSpPr/>
          <p:nvPr/>
        </p:nvSpPr>
        <p:spPr>
          <a:xfrm>
            <a:off x="3707904" y="5144053"/>
            <a:ext cx="2304256" cy="74635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&lt;</a:t>
            </a:r>
            <a:r>
              <a:rPr lang="en-US" altLang="ko-KR" sz="12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Youtube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URL 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방식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&gt;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endParaRPr lang="en-US" altLang="ko-KR" sz="1200" b="1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8075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4_shape2"/>
          <p:cNvSpPr/>
          <p:nvPr/>
        </p:nvSpPr>
        <p:spPr>
          <a:xfrm>
            <a:off x="827584" y="548680"/>
            <a:ext cx="4176464" cy="34817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2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강좌 보기 </a:t>
            </a:r>
            <a:r>
              <a:rPr lang="en-US" altLang="ko-KR" sz="2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– </a:t>
            </a:r>
            <a:r>
              <a:rPr lang="ko-KR" altLang="en-US" sz="24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뷰</a:t>
            </a:r>
            <a:r>
              <a:rPr lang="ko-KR" altLang="en-US" sz="24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서비스</a:t>
            </a:r>
            <a:endParaRPr lang="en-US" altLang="ko-KR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5" name="slide4_shape3"/>
          <p:cNvCxnSpPr/>
          <p:nvPr/>
        </p:nvCxnSpPr>
        <p:spPr>
          <a:xfrm>
            <a:off x="179512" y="236354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4_shape4"/>
          <p:cNvSpPr/>
          <p:nvPr/>
        </p:nvSpPr>
        <p:spPr>
          <a:xfrm>
            <a:off x="-23071" y="178839"/>
            <a:ext cx="1080120" cy="14465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marL="342900" indent="-342900" algn="l" defTabSz="914400" latinLnBrk="1"/>
            <a:r>
              <a:rPr lang="en-US" altLang="ko-KR" sz="88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 ExtraBold"/>
                <a:ea typeface="나눔고딕 ExtraBold"/>
              </a:rPr>
              <a:t>7</a:t>
            </a:r>
            <a:endParaRPr lang="en-US" altLang="ko-KR" sz="8800" kern="1200" dirty="0">
              <a:solidFill>
                <a:schemeClr val="tx1">
                  <a:lumMod val="65000"/>
                  <a:lumOff val="35000"/>
                </a:schemeClr>
              </a:solidFill>
              <a:latin typeface="나눔고딕 ExtraBold"/>
              <a:ea typeface="나눔고딕 ExtraBold"/>
              <a:cs typeface="+mn-cs"/>
            </a:endParaRPr>
          </a:p>
        </p:txBody>
      </p:sp>
      <p:cxnSp>
        <p:nvCxnSpPr>
          <p:cNvPr id="7" name="slide4_shape5"/>
          <p:cNvCxnSpPr/>
          <p:nvPr/>
        </p:nvCxnSpPr>
        <p:spPr>
          <a:xfrm>
            <a:off x="179512" y="1556792"/>
            <a:ext cx="4464000" cy="0"/>
          </a:xfrm>
          <a:prstGeom prst="line">
            <a:avLst/>
          </a:prstGeom>
          <a:ln w="9525" cap="flat">
            <a:solidFill>
              <a:schemeClr val="tx1">
                <a:lumMod val="50000"/>
                <a:lumOff val="50000"/>
              </a:schemeClr>
            </a:solidFill>
            <a:prstDash val="solid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4_shape2"/>
          <p:cNvSpPr/>
          <p:nvPr/>
        </p:nvSpPr>
        <p:spPr>
          <a:xfrm>
            <a:off x="827584" y="927619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뷰</a:t>
            </a: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서비스 방식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13" name="slide4_shape2"/>
          <p:cNvSpPr/>
          <p:nvPr/>
        </p:nvSpPr>
        <p:spPr>
          <a:xfrm>
            <a:off x="827584" y="5733256"/>
            <a:ext cx="7560840" cy="52835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자체적인 </a:t>
            </a: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뷰를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 제작하면 동영상 밑에 필기노트 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aside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적용이 가능하며 동영상 시간에 체크하여 필기노트를 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따로 가져올 수 있다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82" y="1700808"/>
            <a:ext cx="6244573" cy="2667707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092282" y="4378734"/>
            <a:ext cx="6244573" cy="10664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정태형은 태형이형이 맞을까 아닐까</a:t>
            </a:r>
            <a:r>
              <a:rPr lang="en-US" altLang="ko-KR" dirty="0" smtClean="0">
                <a:solidFill>
                  <a:schemeClr val="tx1"/>
                </a:solidFill>
                <a:latin typeface="배달의민족 도현" pitchFamily="50" charset="-127"/>
                <a:ea typeface="배달의민족 도현" pitchFamily="50" charset="-127"/>
              </a:rPr>
              <a:t>?</a:t>
            </a:r>
            <a:endParaRPr lang="ko-KR" altLang="en-US" dirty="0">
              <a:solidFill>
                <a:schemeClr val="tx1"/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sp>
        <p:nvSpPr>
          <p:cNvPr id="12" name="slide4_shape2"/>
          <p:cNvSpPr/>
          <p:nvPr/>
        </p:nvSpPr>
        <p:spPr>
          <a:xfrm>
            <a:off x="1092282" y="4397494"/>
            <a:ext cx="4176464" cy="31034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&lt;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필기노트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&gt;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  <p:cxnSp>
        <p:nvCxnSpPr>
          <p:cNvPr id="10" name="구부러진 연결선 9"/>
          <p:cNvCxnSpPr/>
          <p:nvPr/>
        </p:nvCxnSpPr>
        <p:spPr>
          <a:xfrm rot="5400000" flipH="1" flipV="1">
            <a:off x="1050328" y="5451945"/>
            <a:ext cx="288032" cy="274591"/>
          </a:xfrm>
          <a:prstGeom prst="curved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구부러진 연결선 13"/>
          <p:cNvCxnSpPr/>
          <p:nvPr/>
        </p:nvCxnSpPr>
        <p:spPr>
          <a:xfrm rot="5400000" flipH="1" flipV="1">
            <a:off x="5832140" y="1448780"/>
            <a:ext cx="720080" cy="504056"/>
          </a:xfrm>
          <a:prstGeom prst="curvedConnector3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lide4_shape2"/>
          <p:cNvSpPr/>
          <p:nvPr/>
        </p:nvSpPr>
        <p:spPr>
          <a:xfrm>
            <a:off x="5580112" y="393509"/>
            <a:ext cx="4176464" cy="74635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anchor="t">
            <a:spAutoFit/>
          </a:bodyPr>
          <a:lstStyle/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옆에 동영상 목록이 뜨며 클릭하면 다른 동영상을</a:t>
            </a:r>
            <a:endParaRPr lang="en-US" altLang="ko-KR" sz="1200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볼 수 있다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 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다 본 동영상은 검은색에서 파란색으로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  <a:p>
            <a:pPr marL="342900" indent="-342900" algn="l" defTabSz="914400" latinLnBrk="1">
              <a:lnSpc>
                <a:spcPts val="1700"/>
              </a:lnSpc>
            </a:pPr>
            <a:r>
              <a:rPr lang="ko-KR" altLang="en-US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바뀐다</a:t>
            </a:r>
            <a:r>
              <a:rPr lang="en-US" altLang="ko-KR" sz="12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itchFamily="50" charset="-127"/>
                <a:ea typeface="배달의민족 도현" pitchFamily="50" charset="-127"/>
              </a:rPr>
              <a:t>.</a:t>
            </a:r>
            <a:endParaRPr lang="en-US" altLang="ko-KR" sz="1200" kern="1200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itchFamily="50" charset="-127"/>
              <a:ea typeface="배달의민족 도현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3980651"/>
      </p:ext>
    </p:extLst>
  </p:cSld>
  <p:clrMapOvr>
    <a:masterClrMapping/>
  </p:clrMapOvr>
</p:sld>
</file>

<file path=ppt/theme/theme1.xml><?xml version="1.0" encoding="utf-8"?>
<a:theme xmlns:a="http://schemas.openxmlformats.org/drawingml/2006/main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">
      <a:majorFont>
        <a:latin typeface="맑은 고딕"/>
        <a:ea typeface=""/>
        <a:cs typeface=""/>
        <a:font script="Arab" typeface="Times New Roman"/>
        <a:font script="Beng" typeface="Vrinda"/>
        <a:font script="Cans" typeface="Euphemia"/>
        <a:font script="Cher" typeface="Plantagenet Cherokee"/>
        <a:font script="Deva" typeface="Mangal"/>
        <a:font script="Ethi" typeface="Nyala"/>
        <a:font script="Gujr" typeface="Shruti"/>
        <a:font script="Guru" typeface="Raavi"/>
        <a:font script="Hang" typeface="맑은 고딕"/>
        <a:font script="Hans" typeface="宋体"/>
        <a:font script="Hant" typeface="新細明體"/>
        <a:font script="Hebr" typeface="Times New Roman"/>
        <a:font script="Jpan" typeface="ＭＳ Ｐゴシック"/>
        <a:font script="Khmr" typeface="MoolBoran"/>
        <a:font script="Knda" typeface="Tunga"/>
        <a:font script="Laoo" typeface="DokChampa"/>
        <a:font script="Mlym" typeface="Kartika"/>
        <a:font script="Mong" typeface="Mongolian Baiti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Angsana New"/>
        <a:font script="Tibt" typeface="Microsoft Himalaya"/>
        <a:font script="Uigh" typeface="Microsoft Uighur"/>
        <a:font script="Viet" typeface="Times New Roman"/>
        <a:font script="Yiii" typeface="Microsoft Yi Baiti"/>
      </a:majorFont>
      <a:minorFont>
        <a:latin typeface="맑은 고딕"/>
        <a:ea typeface=""/>
        <a:cs typeface=""/>
        <a:font script="Arab" typeface="Arial"/>
        <a:font script="Beng" typeface="Vrinda"/>
        <a:font script="Cans" typeface="Euphemia"/>
        <a:font script="Cher" typeface="Plantagenet Cherokee"/>
        <a:font script="Deva" typeface="Mangal"/>
        <a:font script="Ethi" typeface="Nyala"/>
        <a:font script="Gujr" typeface="Shruti"/>
        <a:font script="Guru" typeface="Raavi"/>
        <a:font script="Hang" typeface="맑은 고딕"/>
        <a:font script="Hans" typeface="宋体"/>
        <a:font script="Hant" typeface="新細明體"/>
        <a:font script="Hebr" typeface="Arial"/>
        <a:font script="Jpan" typeface="ＭＳ Ｐゴシック"/>
        <a:font script="Khmr" typeface="DaunPenh"/>
        <a:font script="Knda" typeface="Tunga"/>
        <a:font script="Laoo" typeface="DokChampa"/>
        <a:font script="Mlym" typeface="Kartika"/>
        <a:font script="Mong" typeface="Mongolian Baiti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Cordia New"/>
        <a:font script="Tibt" typeface="Microsoft Himalaya"/>
        <a:font script="Uigh" typeface="Microsoft Uighur"/>
        <a:font script="Viet" typeface="Arial"/>
        <a:font script="Yiii" typeface="Microsoft Yi Baiti"/>
      </a:minorFont>
    </a:fontScheme>
    <a:fmtScheme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531</Words>
  <Application>Microsoft Office PowerPoint</Application>
  <PresentationFormat>화면 슬라이드 쇼(4:3)</PresentationFormat>
  <Paragraphs>138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굴림</vt:lpstr>
      <vt:lpstr>Arial</vt:lpstr>
      <vt:lpstr>나눔고딕 ExtraBold</vt:lpstr>
      <vt:lpstr>나눔고딕</vt:lpstr>
      <vt:lpstr>배달의민족 한나</vt:lpstr>
      <vt:lpstr>맑은 고딕</vt:lpstr>
      <vt:lpstr>배달의민족 도현</vt:lpstr>
      <vt:lpstr>나눔바른고딕</vt:lpstr>
      <vt:lpstr/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사이냅소프트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NSM</dc:creator>
  <cp:lastModifiedBy>user</cp:lastModifiedBy>
  <cp:revision>13</cp:revision>
  <dcterms:modified xsi:type="dcterms:W3CDTF">2017-04-07T00:59:31Z</dcterms:modified>
</cp:coreProperties>
</file>